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4" r:id="rId3"/>
    <p:sldId id="256" r:id="rId4"/>
    <p:sldId id="268" r:id="rId5"/>
    <p:sldId id="258" r:id="rId6"/>
    <p:sldId id="264" r:id="rId7"/>
    <p:sldId id="260" r:id="rId8"/>
    <p:sldId id="265" r:id="rId9"/>
    <p:sldId id="267" r:id="rId10"/>
    <p:sldId id="276" r:id="rId11"/>
    <p:sldId id="278" r:id="rId12"/>
    <p:sldId id="277" r:id="rId13"/>
    <p:sldId id="286" r:id="rId14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47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385E-C437-4BD2-BEE7-1C0E6BC2A2A3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53351-570F-4713-A82F-6E106204A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9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7288-2B5A-4F0E-A376-DDE85CCF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F18-A35A-4BD3-B9D1-3F5B81140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027-DB08-4CB8-B402-C96AD100C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B7E9-E683-45CD-8CD7-9518D65ED74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62DE-5F34-4085-93E4-022302DF49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39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8238-F91E-4827-BDA3-2BE3BF9E924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98B7-13A2-4639-8A03-29778E55C4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18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C740-5040-4702-A4E7-A9F4ACD6071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70E60-0277-44A3-8D01-A24C4D61F3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52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34D1-0D61-4967-94EE-437C48A5EBD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4DD0-3AF7-4622-840A-7BA35EFE89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10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7924-2100-4BFA-BAFF-435EB0E4D34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CAEA-3C67-4FD8-9A77-CC73901CA2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89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6D4E-B9AC-419A-BE67-F6A0AFB24FF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8C1F-38D0-435D-9B8D-D53E473E87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140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0475F-A939-465F-9F52-792A3BDE16F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885B0-6315-4001-80ED-BDDA1595E4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326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E040-DE60-4A89-84F2-1A5A0ECD850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9ABC-B969-4FF4-BF3D-AA9796A068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97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2A39-9115-4E18-9604-59D99084E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B242-713C-4A16-A7EE-3B682621AF8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8AB1-5223-49D0-A161-73B80AA5CC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172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F04E-DF1B-4825-93D2-05DDA2B4A46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46CDC-B5FE-4893-A352-9A736787A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135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ED6A-8F17-4F46-9E02-DA839CE5F7B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58A2C-1225-4E01-BBA7-E1C2596EA0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0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A9B4-8502-4E18-B334-30CE4E5A9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385E-EA4E-4558-B453-D7EABDFA4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661-8247-4B5D-AC54-EFECD5BC4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010D-6201-4008-9E23-B5A4C4684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B1B2-DB0F-4A68-96AC-251752CB9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05CB-4831-42E6-8564-62B514AC3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CF6B-A01D-47CA-8D3F-57843CF1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E6EA4-7E2C-4B11-AFF5-0935141F0C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72E6D-6D6E-49ED-9BCD-28CDDBE1363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21.04.2017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BCCDDD-D810-4F7B-89D9-9E7E05970D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7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Перечень </a:t>
            </a:r>
            <a:r>
              <a:rPr lang="ru-RU" b="1" dirty="0">
                <a:solidFill>
                  <a:schemeClr val="bg1"/>
                </a:solidFill>
              </a:rPr>
              <a:t>документов для поступления (приема) в образовательную организацию: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1331640" y="980728"/>
            <a:ext cx="3816424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1052736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dirty="0" smtClean="0"/>
              <a:t>Заявление.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/>
              <a:t>Свидетельство о рождении.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/>
              <a:t>Свидетельство о регистрации по месту жительства.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378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/>
          <a:srcRect/>
          <a:stretch/>
        </p:blipFill>
        <p:spPr bwMode="auto">
          <a:xfrm>
            <a:off x="1619672" y="1772816"/>
            <a:ext cx="5760639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Овал 2"/>
          <p:cNvSpPr/>
          <p:nvPr/>
        </p:nvSpPr>
        <p:spPr>
          <a:xfrm>
            <a:off x="6228184" y="5439752"/>
            <a:ext cx="1400904" cy="3887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47864" y="1055847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Параллель – 1, 5, 10.</a:t>
            </a:r>
          </a:p>
          <a:p>
            <a:pPr algn="ctr"/>
            <a:r>
              <a:rPr lang="ru-RU" sz="2000" b="1" dirty="0" smtClean="0"/>
              <a:t>Класс для приема –1,5,10 с литером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31262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Если регистрация прошла успешно, то в меню «Мои заявки» статус у заявления - «Отправлено в ведомство</a:t>
            </a:r>
            <a:r>
              <a:rPr lang="ru-RU" altLang="ru-RU" b="1" dirty="0" smtClean="0"/>
              <a:t>»</a:t>
            </a:r>
            <a:endParaRPr lang="ru-RU" altLang="ru-RU" b="1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05571"/>
            <a:ext cx="3240087" cy="3208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2635528" y="4736048"/>
            <a:ext cx="1400904" cy="3887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02908" y="1968618"/>
            <a:ext cx="4038600" cy="1277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704" y="3429000"/>
            <a:ext cx="4651424" cy="1890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74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395536" y="955824"/>
            <a:ext cx="3888432" cy="5018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Основные статусы заявлений на зачисление в ОУ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608" y="3171572"/>
            <a:ext cx="4248472" cy="586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32040" y="1340768"/>
            <a:ext cx="4067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При данном статусе</a:t>
            </a:r>
            <a:r>
              <a:rPr lang="ru-RU" dirty="0" smtClean="0"/>
              <a:t>, вы приходите в школу к секретарю с оригиналами документов (порядок приема в ОУ) и заполняете или приносите заполненное </a:t>
            </a:r>
            <a:r>
              <a:rPr lang="ru-RU" dirty="0"/>
              <a:t>заявление (Перечень документов для поступления (приема) в образовательную </a:t>
            </a:r>
            <a:r>
              <a:rPr lang="ru-RU" dirty="0" smtClean="0"/>
              <a:t>организацию)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06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808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услуги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«Зачисление в ОУ»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виде по средствам Единого портала государственных и муниципальных услуг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gosuslugi.ru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79512" y="6165304"/>
            <a:ext cx="2133600" cy="476250"/>
          </a:xfrm>
        </p:spPr>
        <p:txBody>
          <a:bodyPr/>
          <a:lstStyle/>
          <a:p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26876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Пройти авторизацию одним из указанных Вами при регистрации на портале способом</a:t>
            </a:r>
            <a:endParaRPr lang="ru-RU" sz="24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43773"/>
            <a:ext cx="3384376" cy="341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2375756" y="3574247"/>
            <a:ext cx="4032448" cy="5019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75756" y="3922278"/>
            <a:ext cx="4032448" cy="5019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1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976" y="151614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  <a:r>
              <a:rPr lang="ru-RU" sz="2400" dirty="0" smtClean="0"/>
              <a:t>. </a:t>
            </a:r>
            <a:r>
              <a:rPr lang="ru-RU" sz="2400" b="1" dirty="0" smtClean="0"/>
              <a:t>Зайти на сайт </a:t>
            </a:r>
            <a:r>
              <a:rPr lang="en-US" sz="2400" b="1" i="1" dirty="0" smtClean="0"/>
              <a:t>gosuslugi.ru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4654" y="320249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</a:t>
            </a:r>
            <a:r>
              <a:rPr lang="ru-RU" sz="2400" b="1" dirty="0" smtClean="0"/>
              <a:t>. Выбрать местоположение</a:t>
            </a:r>
            <a:endParaRPr lang="ru-RU" sz="2400" b="1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214" y="1290097"/>
            <a:ext cx="3486100" cy="1793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5377512" y="1434446"/>
            <a:ext cx="2304256" cy="5050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582" y="3789040"/>
            <a:ext cx="7618833" cy="187220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796136" y="4220121"/>
            <a:ext cx="2304256" cy="5050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4115" y="71735"/>
            <a:ext cx="6551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Выбор местоположения:</a:t>
            </a:r>
            <a:endParaRPr lang="ru-RU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424" y="1279015"/>
            <a:ext cx="481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</a:t>
            </a:r>
            <a:r>
              <a:rPr lang="ru-RU" sz="2000" b="1" dirty="0" smtClean="0"/>
              <a:t>.1. Нажать на поле с выбором местоположения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5485" y="2225308"/>
            <a:ext cx="3997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</a:t>
            </a:r>
            <a:r>
              <a:rPr lang="ru-RU" sz="2000" b="1" dirty="0" smtClean="0"/>
              <a:t>.2. Выбрать пункт «Определить автоматически» </a:t>
            </a:r>
          </a:p>
          <a:p>
            <a:r>
              <a:rPr lang="ru-RU" sz="2000" b="1" dirty="0" smtClean="0"/>
              <a:t>или «выбрать вручную».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1424" y="4653136"/>
            <a:ext cx="522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</a:t>
            </a:r>
            <a:r>
              <a:rPr lang="ru-RU" sz="2000" b="1" dirty="0" smtClean="0"/>
              <a:t>.3. Выбрав местоположение, нажать на кнопку «Сохранить»</a:t>
            </a:r>
            <a:endParaRPr lang="ru-RU" sz="2000" b="1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766542"/>
            <a:ext cx="1208550" cy="481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 rotWithShape="1">
          <a:blip r:embed="rId4" cstate="screen"/>
          <a:srcRect/>
          <a:stretch/>
        </p:blipFill>
        <p:spPr bwMode="auto">
          <a:xfrm>
            <a:off x="5021976" y="2636912"/>
            <a:ext cx="3161614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Овал 12"/>
          <p:cNvSpPr/>
          <p:nvPr/>
        </p:nvSpPr>
        <p:spPr>
          <a:xfrm>
            <a:off x="5054654" y="3486656"/>
            <a:ext cx="293530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/>
          <p:nvPr/>
        </p:nvPicPr>
        <p:blipFill rotWithShape="1">
          <a:blip r:embed="rId5" cstate="screen"/>
          <a:srcRect/>
          <a:stretch/>
        </p:blipFill>
        <p:spPr bwMode="auto">
          <a:xfrm>
            <a:off x="5133567" y="1072131"/>
            <a:ext cx="3142799" cy="1183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Овал 11"/>
          <p:cNvSpPr/>
          <p:nvPr/>
        </p:nvSpPr>
        <p:spPr>
          <a:xfrm>
            <a:off x="5021976" y="1072131"/>
            <a:ext cx="2022715" cy="413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4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smtClean="0">
                <a:solidFill>
                  <a:schemeClr val="bg1"/>
                </a:solidFill>
              </a:rPr>
              <a:t>ХМАО, 2015 год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26752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В каталоге услуг выберите пункт «все услуги»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4784" y="3912331"/>
            <a:ext cx="490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5. Далее выбрать «Все услуги» </a:t>
            </a:r>
          </a:p>
          <a:p>
            <a:r>
              <a:rPr lang="ru-RU" sz="2400" dirty="0" smtClean="0"/>
              <a:t>в категории «Образование»</a:t>
            </a:r>
            <a:endParaRPr lang="ru-RU" sz="24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50" y="1783569"/>
            <a:ext cx="5364238" cy="1805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3491880" y="3084621"/>
            <a:ext cx="1731194" cy="5760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924944"/>
            <a:ext cx="2592288" cy="2805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5594712" y="5167897"/>
            <a:ext cx="1731194" cy="5760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6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smtClean="0">
                <a:solidFill>
                  <a:schemeClr val="bg1"/>
                </a:solidFill>
              </a:rPr>
              <a:t>ХМАО, 2015 год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23038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6. Выбрать услугу «Запись в образовательное учреждение»</a:t>
            </a:r>
            <a:endParaRPr lang="ru-RU" sz="24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060848"/>
            <a:ext cx="6412261" cy="3426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971600" y="4221088"/>
            <a:ext cx="2844316" cy="11165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smtClean="0">
                <a:solidFill>
                  <a:schemeClr val="bg1"/>
                </a:solidFill>
              </a:rPr>
              <a:t>ХМАО, 2015 год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7. Для заказа услуги необходимо кликнуть кнопку «Получить услугу»</a:t>
            </a:r>
            <a:endParaRPr lang="ru-RU" sz="24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71765"/>
            <a:ext cx="6588224" cy="2326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5508104" y="3476496"/>
            <a:ext cx="2555776" cy="6460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8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</a:rPr>
              <a:t>Начать ввод </a:t>
            </a:r>
            <a:r>
              <a:rPr lang="ru-RU" altLang="ru-RU" sz="2000" b="1" dirty="0" smtClean="0">
                <a:solidFill>
                  <a:srgbClr val="FFFFFF"/>
                </a:solidFill>
              </a:rPr>
              <a:t>данных по шагам</a:t>
            </a:r>
            <a:endParaRPr lang="ru-RU" altLang="ru-RU" sz="2000" b="1" dirty="0">
              <a:solidFill>
                <a:srgbClr val="FFFFFF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981075"/>
            <a:ext cx="3149600" cy="311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1804988"/>
            <a:ext cx="2520950" cy="3278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 rotWithShape="1">
          <a:blip r:embed="rId4" cstate="screen"/>
          <a:srcRect/>
          <a:stretch/>
        </p:blipFill>
        <p:spPr bwMode="auto">
          <a:xfrm>
            <a:off x="5800288" y="2051720"/>
            <a:ext cx="2975610" cy="3242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051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232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Оформление по умолчанию</vt:lpstr>
      <vt:lpstr>1_Оформление по умолчанию</vt:lpstr>
      <vt:lpstr>Слайд 1</vt:lpstr>
      <vt:lpstr>Получение услуги  «Зачисление в ОУ» в электронном виде по средствам Единого портала государственных и муниципальных услуг gosuslugi.ru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0</cp:lastModifiedBy>
  <cp:revision>48</cp:revision>
  <cp:lastPrinted>2010-08-31T08:57:58Z</cp:lastPrinted>
  <dcterms:created xsi:type="dcterms:W3CDTF">2010-03-20T13:41:33Z</dcterms:created>
  <dcterms:modified xsi:type="dcterms:W3CDTF">2017-04-21T09:05:30Z</dcterms:modified>
</cp:coreProperties>
</file>